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69" r:id="rId4"/>
    <p:sldId id="291" r:id="rId5"/>
    <p:sldId id="268" r:id="rId6"/>
    <p:sldId id="261" r:id="rId7"/>
  </p:sldIdLst>
  <p:sldSz cx="9144000" cy="6858000" type="screen4x3"/>
  <p:notesSz cx="9947275" cy="6858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8046" autoAdjust="0"/>
  </p:normalViewPr>
  <p:slideViewPr>
    <p:cSldViewPr>
      <p:cViewPr varScale="1">
        <p:scale>
          <a:sx n="73" d="100"/>
          <a:sy n="73" d="100"/>
        </p:scale>
        <p:origin x="13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1746" y="-90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03E74-DD21-4A08-901B-50CB50BD21D5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EA61B-BD88-4FAF-B287-A1DBBF23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50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EC2C5-F0DD-4606-BCC6-8E861C08AC70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FEB65-CC73-4371-8D18-ECED1B973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4357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/>
              <a:t>Добрый день, уважаемые участники научного семинара, тема моей диссертации </a:t>
            </a: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«Разработка методологии интеграции элементов 3D-визуализации  геологических объектов и геоинформационной системы», научные руководители </a:t>
            </a:r>
            <a:r>
              <a:rPr lang="ru-RU" altLang="ru-RU" sz="1400" dirty="0">
                <a:latin typeface="Arial" charset="0"/>
              </a:rPr>
              <a:t>Денисова Н.Ф и </a:t>
            </a:r>
            <a:r>
              <a:rPr lang="ru-RU" altLang="ru-RU" sz="1400" dirty="0" err="1">
                <a:latin typeface="Arial" charset="0"/>
              </a:rPr>
              <a:t>Крак</a:t>
            </a:r>
            <a:r>
              <a:rPr lang="ru-RU" altLang="ru-RU" sz="1400" dirty="0">
                <a:latin typeface="Arial" charset="0"/>
              </a:rPr>
              <a:t> Ю.В.</a:t>
            </a:r>
            <a:endParaRPr lang="ru-RU" altLang="ru-RU" sz="1400" dirty="0">
              <a:solidFill>
                <a:prstClr val="black"/>
              </a:solidFill>
              <a:latin typeface="Arial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4728" y="3257550"/>
            <a:ext cx="8443931" cy="3086100"/>
          </a:xfrm>
        </p:spPr>
        <p:txBody>
          <a:bodyPr/>
          <a:lstStyle/>
          <a:p>
            <a:r>
              <a:rPr lang="ru-RU" sz="1400" dirty="0"/>
              <a:t>В настоящее время популяризация геологических знаний, развитие геотуризма  и применение для этого современных информационных технологий является актуальной и востребованной задачей.</a:t>
            </a:r>
          </a:p>
          <a:p>
            <a:r>
              <a:rPr lang="ru-RU" sz="1400" dirty="0"/>
              <a:t>  По направлению государственной программы «Цифровой Казахстан</a:t>
            </a:r>
            <a:r>
              <a:rPr lang="ru-RU" sz="1400" i="1" dirty="0"/>
              <a:t>», </a:t>
            </a:r>
            <a:r>
              <a:rPr lang="ru-RU" sz="1400" dirty="0"/>
              <a:t>утвержденной Правительством Республики Казахстан (РК) №827 от 12 декабря 2017 года, происходит ускорение темпов развития экономики республики и улучшение качества жизни населения за счет использования цифровых технологий в среднесрочной перспективе, а также создаются условия для перехода экономики Казахстана на принципиально новую траекторию развития. Это позволит обеспечить создание цифровой экономики будущего в долгосрочной перспективе, </a:t>
            </a:r>
          </a:p>
          <a:p>
            <a:r>
              <a:rPr lang="ru-RU" sz="1400" dirty="0"/>
              <a:t>Поэтому весьма актуальной проблемой является разработка информационно-аналитических систем (ИАС) на основе ГИС-технологий, учитывающих специфику геологических задач и особенности Восточно-Казахстанского региона. Объединение геоинформационных систем с технологиями  3</a:t>
            </a:r>
            <a:r>
              <a:rPr lang="en-US" sz="1400" dirty="0"/>
              <a:t>D</a:t>
            </a:r>
            <a:r>
              <a:rPr lang="ru-RU" sz="1400" dirty="0"/>
              <a:t>-моделирования позволит визуализировать геологические объекты с привязкой к географическим координатам и объединять данные в единую информационно-аналитическую  систему.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349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299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740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85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FEB65-CC73-4371-8D18-ECED1B973CA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336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92886-029A-45EC-A7E1-A6082BF8CB57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F318-EB2E-477E-A7DF-BCCA39E36F06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DABA4-51D4-47B0-BAF9-3FAA8124D22F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7622E-C6D8-4412-B334-85AA6E099208}" type="datetime1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B6E0-1A63-4A33-9711-2875F8AB3E57}" type="datetime1">
              <a:rPr lang="ru-RU" smtClean="0"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70E2-3181-47BD-A9E4-FAD3A1C91FCD}" type="datetime1">
              <a:rPr lang="ru-RU" smtClean="0"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91FDC-EE31-47CF-B2E2-CE4E7B3342ED}" type="datetime1">
              <a:rPr lang="ru-RU" smtClean="0"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B744-4A41-41A2-9242-9802B1A7592A}" type="datetime1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6E9C8-5820-4EBA-ACCD-424DD3AA6DC3}" type="datetime1">
              <a:rPr lang="ru-RU" smtClean="0"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96D04-BDF3-4A66-9BF1-70E0B774AF43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405B-C04A-4511-A356-E3EA90262379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DB159-B184-46C5-ACAA-6F987796047E}" type="datetime1">
              <a:rPr lang="ru-RU" smtClean="0"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Докторант </a:t>
            </a:r>
            <a:r>
              <a:rPr lang="en-US"/>
              <a:t>PhD </a:t>
            </a:r>
            <a:r>
              <a:rPr lang="ru-RU"/>
              <a:t>Уалханова А.Т.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Прямоугольник 7"/>
          <p:cNvSpPr>
            <a:spLocks noChangeArrowheads="1"/>
          </p:cNvSpPr>
          <p:nvPr/>
        </p:nvSpPr>
        <p:spPr bwMode="auto">
          <a:xfrm>
            <a:off x="216024" y="221303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</a:rPr>
              <a:t>Технологическая минералогия</a:t>
            </a:r>
            <a:endParaRPr lang="ru-RU" altLang="ru-RU" sz="2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838235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Минералогия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наука о минералах - природных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химических соединениях.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Минералогия изучает состав, свойства, структуры и условия образования минералов.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16832"/>
            <a:ext cx="748883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994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12845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наука, изучающая строение и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минеральных агрегатов с целью эффективного использования минералов и содержащихся в них полезных компонентов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исследования технологической минералогии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руды как совокупности минералов, углубленное изучение структуры и свойств которых позволяет совершенствовать процессы их разделения и извлечения ценных компонентов физическими, химическими, биологическими и другими методами, комплексного использования минерального сырья и решения экологических проблем при добыче и переработке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Становление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технологической минералогии как самостоятельного научного направления связано прежде всего с именами Н.М. Федоровского и И.Н. Плаксина, обосновавших комплексный подход к изучению важнейших для народного хозяйства видов минерального сырья и необходимость углубления минералогических знаний о составе руд в связи с совершенствованием процессов обогащения и химической переработки. </a:t>
            </a:r>
          </a:p>
        </p:txBody>
      </p:sp>
    </p:spTree>
    <p:extLst>
      <p:ext uri="{BB962C8B-B14F-4D97-AF65-F5344CB8AC3E}">
        <p14:creationId xmlns:p14="http://schemas.microsoft.com/office/powerpoint/2010/main" val="3064970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минералогия развивается по двум направлениям: 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стерео-логическому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физико-химическому. 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в себя теоретические и практические исследования раскрытия минералов при измельчении, в том числе с помощью анализа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изображений.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Стереологическое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является ведущим в технологической минералогии. Подавляющая масса полезных минералов приходится на сростки, и наиболее эффективным методом их высвобождения считается не повышение степени измельчения материала, а классификация сростков по крупности и доизмельчение только крупных классов.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Стереологические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исследования природных структурных характеристик руд, а также минеральных агрегатов (сростков) и раскрытых фаз во всех циклах переработки дают глубокую информацию о технологических свойствах руд и работе оборудования, позволяют планировать, направлять и усовершенствовать процесс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рудоподготовки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переработки. 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b="1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торое</a:t>
            </a:r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направление 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фазовые химико-минералогические исследования руд и продуктов их переработки с помощью широкого круга методов: оптической и электронной микроскопии, рентгенофазового, термического,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микрозондовых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анализов, а также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спектроскопии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инфракрасной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спектроскопии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поверхностных соединений.</a:t>
            </a:r>
          </a:p>
        </p:txBody>
      </p:sp>
    </p:spTree>
    <p:extLst>
      <p:ext uri="{BB962C8B-B14F-4D97-AF65-F5344CB8AC3E}">
        <p14:creationId xmlns:p14="http://schemas.microsoft.com/office/powerpoint/2010/main" val="406398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467544" y="3933056"/>
            <a:ext cx="8136904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0384" y="260648"/>
            <a:ext cx="83700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основных разделов и направлений технологической минералогии может быть представлено следующим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образом:</a:t>
            </a:r>
          </a:p>
          <a:p>
            <a:pPr algn="just"/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изучение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минерального и химического состава руд и мономинеральных продуктов с целью определения разновидностей минералов и отдельных элементов, подлежащих извлечению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минералогических особенностей вкрапленности и характера срастания минералов для определения рациональных методов разупрочнения и раскрытия сростков и режима измельчения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 вхождения ценных элементов в отдельные минералы и установление оптимальных методов их извлечения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минералого-технологическое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картирование с выделением различных типов руд и минерального сырья, позволяющее наиболее эффективно обогащать и использовать полезные компоненты с учетом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экологических требований;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структурно-чувствительных свойств минералов и рациональных видов энергетических воздействий для их направленного изменения и создания требуемой контрастности при интенсификации процессов разделения минеральных комплексов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минералогическое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химическое изучение отвальных продуктов, определение путей их утилизации и создание малоотходной, а в дальнейшем и безотходной технологии переработки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сырья;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минералов и элементов, представляющих опасность с экологической точки зрения, разработка решений, предотвращающих или снижающих экологический риск.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62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539552" y="4138155"/>
            <a:ext cx="8136904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532" y="260648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Рассмотрим основные направления технологической минералогии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Минералого-технологическое картирование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получило широкое распространение при геолого-технологической оценке месторождений практически всех видов полезных ископаемых. Исключительная важность этого вида картирования состоит, прежде всего, в возможности научно обоснованного прогнозирования изменчивости состава, структуры и свойств минералов рудного тела, оптимальной переориентации и перестройки технологических схем и цепи аппаратов предприятия, планировании качественно-количественных показателей обогащения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17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 указанной технологической стратегии должны быть выполнены следующие исследования и работы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выделение технологических разновидностей руд данного месторождения, устанавливаемых на основе комплекса минералогических данных о ценных и вредных компонентах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устойчивости состава рудного тела в вертикальном и горизонтальном направлениях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важнейших минералого-технологических параметров руд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поведения каждой разновидности руды в основных технологических процессах с оценкой их </a:t>
            </a:r>
            <a:r>
              <a:rPr lang="ru-RU" sz="17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обогатимости</a:t>
            </a: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уровня технологической 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опробованности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всех основных разновидностей руд.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6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1"/>
          <p:cNvSpPr txBox="1">
            <a:spLocks/>
          </p:cNvSpPr>
          <p:nvPr/>
        </p:nvSpPr>
        <p:spPr>
          <a:xfrm>
            <a:off x="1259632" y="429309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92696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Результатом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этих работ являются минералого-технологические карты, содержащие в виде изолиний (или в виде других форм) информацию о пространственной изменчивости вещественного состава разновидностей рудных тел месторождения. Наиболее существенной информацией карт могут быть не столько сами показатели обогащения, сколько минералого-химические характеристики руд. В последнее время большое внимание уделяется диагностике токсичных компонентов и составлению соответствующих карт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Минералого-технологические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 важны не только для прогнозирования стабильности показателей обогащения, но и для химико-металлургических процессов, в которых объектами изменчивости состава и свойств выступают концентраты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резкого увеличения числа исследуемых проб существенно повышают достоверность минералого-технологических карт.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793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62ebb9737e5d3d1f7e41bd6b74de49439cf707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435</Words>
  <Application>Microsoft Office PowerPoint</Application>
  <PresentationFormat>Экран (4:3)</PresentationFormat>
  <Paragraphs>44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Жанар Оналбаева</dc:creator>
  <cp:lastModifiedBy>Райгуль</cp:lastModifiedBy>
  <cp:revision>171</cp:revision>
  <cp:lastPrinted>2019-04-12T04:40:18Z</cp:lastPrinted>
  <dcterms:created xsi:type="dcterms:W3CDTF">2017-12-14T03:22:38Z</dcterms:created>
  <dcterms:modified xsi:type="dcterms:W3CDTF">2021-09-06T07:45:23Z</dcterms:modified>
</cp:coreProperties>
</file>